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notesMasterIdLst>
    <p:notesMasterId r:id="rId9"/>
  </p:notesMasterIdLst>
  <p:sldIdLst>
    <p:sldId id="1175" r:id="rId3"/>
    <p:sldId id="1176" r:id="rId4"/>
    <p:sldId id="1177" r:id="rId5"/>
    <p:sldId id="1178" r:id="rId6"/>
    <p:sldId id="1179" r:id="rId7"/>
    <p:sldId id="118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786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贵申 王" userId="201fba2491c5f930" providerId="LiveId" clId="{E8DD077E-3A72-4B95-881D-02BD664DE5A0}"/>
    <pc:docChg chg="modSld">
      <pc:chgData name="贵申 王" userId="201fba2491c5f930" providerId="LiveId" clId="{E8DD077E-3A72-4B95-881D-02BD664DE5A0}" dt="2025-06-27T02:09:15.688" v="0" actId="14100"/>
      <pc:docMkLst>
        <pc:docMk/>
      </pc:docMkLst>
      <pc:sldChg chg="modSp">
        <pc:chgData name="贵申 王" userId="201fba2491c5f930" providerId="LiveId" clId="{E8DD077E-3A72-4B95-881D-02BD664DE5A0}" dt="2025-06-27T02:09:15.688" v="0" actId="14100"/>
        <pc:sldMkLst>
          <pc:docMk/>
          <pc:sldMk cId="546078119" sldId="1180"/>
        </pc:sldMkLst>
      </pc:sldChg>
    </pc:docChg>
  </pc:docChgLst>
  <pc:docChgLst>
    <pc:chgData name="贵申 王" userId="201fba2491c5f930" providerId="LiveId" clId="{DCE2E79A-FA80-4B3F-A3B4-A0C24C0A3357}"/>
    <pc:docChg chg="addSld delSld modSld sldOrd">
      <pc:chgData name="贵申 王" userId="201fba2491c5f930" providerId="LiveId" clId="{DCE2E79A-FA80-4B3F-A3B4-A0C24C0A3357}" dt="2025-10-25T20:03:30.921" v="105" actId="20577"/>
      <pc:docMkLst>
        <pc:docMk/>
      </pc:docMkLst>
      <pc:sldChg chg="modSp mod">
        <pc:chgData name="贵申 王" userId="201fba2491c5f930" providerId="LiveId" clId="{DCE2E79A-FA80-4B3F-A3B4-A0C24C0A3357}" dt="2025-10-25T20:03:02.656" v="91" actId="20577"/>
        <pc:sldMkLst>
          <pc:docMk/>
          <pc:sldMk cId="0" sldId="1175"/>
        </pc:sldMkLst>
        <pc:spChg chg="mod">
          <ac:chgData name="贵申 王" userId="201fba2491c5f930" providerId="LiveId" clId="{DCE2E79A-FA80-4B3F-A3B4-A0C24C0A3357}" dt="2025-10-25T20:03:02.656" v="91" actId="20577"/>
          <ac:spMkLst>
            <pc:docMk/>
            <pc:sldMk cId="0" sldId="1175"/>
            <ac:spMk id="155650" creationId="{0FD82522-D24A-96BF-2F2D-0E149363ABE5}"/>
          </ac:spMkLst>
        </pc:spChg>
        <pc:spChg chg="mod">
          <ac:chgData name="贵申 王" userId="201fba2491c5f930" providerId="LiveId" clId="{DCE2E79A-FA80-4B3F-A3B4-A0C24C0A3357}" dt="2025-10-25T19:59:08.972" v="81" actId="20577"/>
          <ac:spMkLst>
            <pc:docMk/>
            <pc:sldMk cId="0" sldId="1175"/>
            <ac:spMk id="155651" creationId="{4BC1473A-6416-CCBE-98C2-F261133455A7}"/>
          </ac:spMkLst>
        </pc:spChg>
      </pc:sldChg>
      <pc:sldChg chg="modSp add mod">
        <pc:chgData name="贵申 王" userId="201fba2491c5f930" providerId="LiveId" clId="{DCE2E79A-FA80-4B3F-A3B4-A0C24C0A3357}" dt="2025-10-25T20:03:08.989" v="93" actId="20577"/>
        <pc:sldMkLst>
          <pc:docMk/>
          <pc:sldMk cId="1664933895" sldId="1176"/>
        </pc:sldMkLst>
        <pc:spChg chg="mod">
          <ac:chgData name="贵申 王" userId="201fba2491c5f930" providerId="LiveId" clId="{DCE2E79A-FA80-4B3F-A3B4-A0C24C0A3357}" dt="2025-10-25T20:03:08.989" v="93" actId="20577"/>
          <ac:spMkLst>
            <pc:docMk/>
            <pc:sldMk cId="1664933895" sldId="1176"/>
            <ac:spMk id="155650" creationId="{4A8AF2AA-5C0B-970C-FBAB-06945CC04E12}"/>
          </ac:spMkLst>
        </pc:spChg>
        <pc:spChg chg="mod">
          <ac:chgData name="贵申 王" userId="201fba2491c5f930" providerId="LiveId" clId="{DCE2E79A-FA80-4B3F-A3B4-A0C24C0A3357}" dt="2025-10-17T02:40:28.764" v="47"/>
          <ac:spMkLst>
            <pc:docMk/>
            <pc:sldMk cId="1664933895" sldId="1176"/>
            <ac:spMk id="155651" creationId="{FDDB8523-62E2-3578-BCB9-72A039F05822}"/>
          </ac:spMkLst>
        </pc:spChg>
      </pc:sldChg>
      <pc:sldChg chg="del">
        <pc:chgData name="贵申 王" userId="201fba2491c5f930" providerId="LiveId" clId="{DCE2E79A-FA80-4B3F-A3B4-A0C24C0A3357}" dt="2025-10-17T02:37:50.920" v="31" actId="47"/>
        <pc:sldMkLst>
          <pc:docMk/>
          <pc:sldMk cId="3614408152" sldId="1176"/>
        </pc:sldMkLst>
      </pc:sldChg>
      <pc:sldChg chg="del">
        <pc:chgData name="贵申 王" userId="201fba2491c5f930" providerId="LiveId" clId="{DCE2E79A-FA80-4B3F-A3B4-A0C24C0A3357}" dt="2025-10-17T02:37:51.329" v="33" actId="47"/>
        <pc:sldMkLst>
          <pc:docMk/>
          <pc:sldMk cId="2203113324" sldId="1177"/>
        </pc:sldMkLst>
      </pc:sldChg>
      <pc:sldChg chg="modSp add mod">
        <pc:chgData name="贵申 王" userId="201fba2491c5f930" providerId="LiveId" clId="{DCE2E79A-FA80-4B3F-A3B4-A0C24C0A3357}" dt="2025-10-25T20:03:14.176" v="95" actId="20577"/>
        <pc:sldMkLst>
          <pc:docMk/>
          <pc:sldMk cId="4157918953" sldId="1177"/>
        </pc:sldMkLst>
        <pc:spChg chg="mod">
          <ac:chgData name="贵申 王" userId="201fba2491c5f930" providerId="LiveId" clId="{DCE2E79A-FA80-4B3F-A3B4-A0C24C0A3357}" dt="2025-10-25T20:03:14.176" v="95" actId="20577"/>
          <ac:spMkLst>
            <pc:docMk/>
            <pc:sldMk cId="4157918953" sldId="1177"/>
            <ac:spMk id="155650" creationId="{B1E9A074-5E6F-DD12-D91C-77215E288B31}"/>
          </ac:spMkLst>
        </pc:spChg>
        <pc:spChg chg="mod">
          <ac:chgData name="贵申 王" userId="201fba2491c5f930" providerId="LiveId" clId="{DCE2E79A-FA80-4B3F-A3B4-A0C24C0A3357}" dt="2025-10-17T02:48:36.333" v="65"/>
          <ac:spMkLst>
            <pc:docMk/>
            <pc:sldMk cId="4157918953" sldId="1177"/>
            <ac:spMk id="155651" creationId="{64638193-DC35-863E-AA1E-4EB2DE7FEB76}"/>
          </ac:spMkLst>
        </pc:spChg>
      </pc:sldChg>
      <pc:sldChg chg="modSp add mod ord">
        <pc:chgData name="贵申 王" userId="201fba2491c5f930" providerId="LiveId" clId="{DCE2E79A-FA80-4B3F-A3B4-A0C24C0A3357}" dt="2025-10-25T20:03:18.969" v="97" actId="20577"/>
        <pc:sldMkLst>
          <pc:docMk/>
          <pc:sldMk cId="117891324" sldId="1178"/>
        </pc:sldMkLst>
        <pc:spChg chg="mod">
          <ac:chgData name="贵申 王" userId="201fba2491c5f930" providerId="LiveId" clId="{DCE2E79A-FA80-4B3F-A3B4-A0C24C0A3357}" dt="2025-10-25T20:03:18.969" v="97" actId="20577"/>
          <ac:spMkLst>
            <pc:docMk/>
            <pc:sldMk cId="117891324" sldId="1178"/>
            <ac:spMk id="155650" creationId="{03A9AA9D-A02C-F03E-22BF-A3A3E16CC50A}"/>
          </ac:spMkLst>
        </pc:spChg>
      </pc:sldChg>
      <pc:sldChg chg="modSp del mod">
        <pc:chgData name="贵申 王" userId="201fba2491c5f930" providerId="LiveId" clId="{DCE2E79A-FA80-4B3F-A3B4-A0C24C0A3357}" dt="2025-10-17T02:37:50.752" v="30" actId="47"/>
        <pc:sldMkLst>
          <pc:docMk/>
          <pc:sldMk cId="1822035187" sldId="1178"/>
        </pc:sldMkLst>
      </pc:sldChg>
      <pc:sldChg chg="modSp add mod">
        <pc:chgData name="贵申 王" userId="201fba2491c5f930" providerId="LiveId" clId="{DCE2E79A-FA80-4B3F-A3B4-A0C24C0A3357}" dt="2025-10-25T20:03:24.645" v="99" actId="20577"/>
        <pc:sldMkLst>
          <pc:docMk/>
          <pc:sldMk cId="65827136" sldId="1179"/>
        </pc:sldMkLst>
        <pc:spChg chg="mod">
          <ac:chgData name="贵申 王" userId="201fba2491c5f930" providerId="LiveId" clId="{DCE2E79A-FA80-4B3F-A3B4-A0C24C0A3357}" dt="2025-10-25T20:03:24.645" v="99" actId="20577"/>
          <ac:spMkLst>
            <pc:docMk/>
            <pc:sldMk cId="65827136" sldId="1179"/>
            <ac:spMk id="155650" creationId="{565334FC-B280-CF6F-133D-8889100E247E}"/>
          </ac:spMkLst>
        </pc:spChg>
        <pc:spChg chg="mod">
          <ac:chgData name="贵申 王" userId="201fba2491c5f930" providerId="LiveId" clId="{DCE2E79A-FA80-4B3F-A3B4-A0C24C0A3357}" dt="2025-10-25T20:01:14.756" v="86" actId="20577"/>
          <ac:spMkLst>
            <pc:docMk/>
            <pc:sldMk cId="65827136" sldId="1179"/>
            <ac:spMk id="155651" creationId="{8065E5C2-EEB0-1909-3DF3-3F0FDCFA69EE}"/>
          </ac:spMkLst>
        </pc:spChg>
      </pc:sldChg>
      <pc:sldChg chg="modSp del mod">
        <pc:chgData name="贵申 王" userId="201fba2491c5f930" providerId="LiveId" clId="{DCE2E79A-FA80-4B3F-A3B4-A0C24C0A3357}" dt="2025-10-17T02:37:51.118" v="32" actId="47"/>
        <pc:sldMkLst>
          <pc:docMk/>
          <pc:sldMk cId="4134477079" sldId="1179"/>
        </pc:sldMkLst>
      </pc:sldChg>
      <pc:sldChg chg="modSp del mod">
        <pc:chgData name="贵申 王" userId="201fba2491c5f930" providerId="LiveId" clId="{DCE2E79A-FA80-4B3F-A3B4-A0C24C0A3357}" dt="2025-10-17T02:37:51.890" v="34" actId="47"/>
        <pc:sldMkLst>
          <pc:docMk/>
          <pc:sldMk cId="546078119" sldId="1180"/>
        </pc:sldMkLst>
      </pc:sldChg>
      <pc:sldChg chg="modSp add mod ord">
        <pc:chgData name="贵申 王" userId="201fba2491c5f930" providerId="LiveId" clId="{DCE2E79A-FA80-4B3F-A3B4-A0C24C0A3357}" dt="2025-10-25T20:03:30.921" v="105" actId="20577"/>
        <pc:sldMkLst>
          <pc:docMk/>
          <pc:sldMk cId="2244700872" sldId="1180"/>
        </pc:sldMkLst>
        <pc:spChg chg="mod">
          <ac:chgData name="贵申 王" userId="201fba2491c5f930" providerId="LiveId" clId="{DCE2E79A-FA80-4B3F-A3B4-A0C24C0A3357}" dt="2025-10-25T20:03:30.921" v="105" actId="20577"/>
          <ac:spMkLst>
            <pc:docMk/>
            <pc:sldMk cId="2244700872" sldId="1180"/>
            <ac:spMk id="155650" creationId="{24D9BB36-1F3D-E351-EF26-D8B3C7134D3D}"/>
          </ac:spMkLst>
        </pc:spChg>
      </pc:sldChg>
    </pc:docChg>
  </pc:docChgLst>
  <pc:docChgLst>
    <pc:chgData name="贵申 王" userId="201fba2491c5f930" providerId="LiveId" clId="{743E0285-C548-4E7F-82B4-EDBE1D0A0972}"/>
    <pc:docChg chg="modSld">
      <pc:chgData name="贵申 王" userId="201fba2491c5f930" providerId="LiveId" clId="{743E0285-C548-4E7F-82B4-EDBE1D0A0972}" dt="2024-06-19T19:21:46.388" v="37" actId="1076"/>
      <pc:docMkLst>
        <pc:docMk/>
      </pc:docMkLst>
      <pc:sldChg chg="modSp mod">
        <pc:chgData name="贵申 王" userId="201fba2491c5f930" providerId="LiveId" clId="{743E0285-C548-4E7F-82B4-EDBE1D0A0972}" dt="2024-06-19T19:17:44.317" v="6" actId="14100"/>
        <pc:sldMkLst>
          <pc:docMk/>
          <pc:sldMk cId="0" sldId="1175"/>
        </pc:sldMkLst>
      </pc:sldChg>
      <pc:sldChg chg="modSp mod">
        <pc:chgData name="贵申 王" userId="201fba2491c5f930" providerId="LiveId" clId="{743E0285-C548-4E7F-82B4-EDBE1D0A0972}" dt="2024-06-19T19:18:34.125" v="12" actId="1076"/>
        <pc:sldMkLst>
          <pc:docMk/>
          <pc:sldMk cId="3614408152" sldId="1176"/>
        </pc:sldMkLst>
      </pc:sldChg>
      <pc:sldChg chg="modSp mod">
        <pc:chgData name="贵申 王" userId="201fba2491c5f930" providerId="LiveId" clId="{743E0285-C548-4E7F-82B4-EDBE1D0A0972}" dt="2024-06-19T19:19:33.766" v="19" actId="1076"/>
        <pc:sldMkLst>
          <pc:docMk/>
          <pc:sldMk cId="2203113324" sldId="1177"/>
        </pc:sldMkLst>
      </pc:sldChg>
      <pc:sldChg chg="modSp mod">
        <pc:chgData name="贵申 王" userId="201fba2491c5f930" providerId="LiveId" clId="{743E0285-C548-4E7F-82B4-EDBE1D0A0972}" dt="2024-06-19T19:20:28.356" v="25" actId="1076"/>
        <pc:sldMkLst>
          <pc:docMk/>
          <pc:sldMk cId="1822035187" sldId="1178"/>
        </pc:sldMkLst>
      </pc:sldChg>
      <pc:sldChg chg="modSp mod">
        <pc:chgData name="贵申 王" userId="201fba2491c5f930" providerId="LiveId" clId="{743E0285-C548-4E7F-82B4-EDBE1D0A0972}" dt="2024-06-19T19:21:05.309" v="31" actId="1076"/>
        <pc:sldMkLst>
          <pc:docMk/>
          <pc:sldMk cId="4134477079" sldId="1179"/>
        </pc:sldMkLst>
      </pc:sldChg>
      <pc:sldChg chg="modSp mod">
        <pc:chgData name="贵申 王" userId="201fba2491c5f930" providerId="LiveId" clId="{743E0285-C548-4E7F-82B4-EDBE1D0A0972}" dt="2024-06-19T19:21:46.388" v="37" actId="1076"/>
        <pc:sldMkLst>
          <pc:docMk/>
          <pc:sldMk cId="546078119" sldId="1180"/>
        </pc:sldMkLst>
      </pc:sldChg>
    </pc:docChg>
  </pc:docChgLst>
  <pc:docChgLst>
    <pc:chgData name="贵申" userId="201fba2491c5f930" providerId="LiveId" clId="{F0D85CCF-8B26-4398-982C-CB16D1ABA4D8}"/>
    <pc:docChg chg="addSld modSld">
      <pc:chgData name="贵申" userId="201fba2491c5f930" providerId="LiveId" clId="{F0D85CCF-8B26-4398-982C-CB16D1ABA4D8}" dt="2023-08-08T19:18:44.223" v="46" actId="20577"/>
      <pc:docMkLst>
        <pc:docMk/>
      </pc:docMkLst>
      <pc:sldChg chg="modSp add mod">
        <pc:chgData name="贵申" userId="201fba2491c5f930" providerId="LiveId" clId="{F0D85CCF-8B26-4398-982C-CB16D1ABA4D8}" dt="2023-08-08T19:10:40.915" v="25" actId="20577"/>
        <pc:sldMkLst>
          <pc:docMk/>
          <pc:sldMk cId="0" sldId="1175"/>
        </pc:sldMkLst>
      </pc:sldChg>
      <pc:sldChg chg="modSp add mod">
        <pc:chgData name="贵申" userId="201fba2491c5f930" providerId="LiveId" clId="{F0D85CCF-8B26-4398-982C-CB16D1ABA4D8}" dt="2023-08-08T19:12:00.481" v="29" actId="20577"/>
        <pc:sldMkLst>
          <pc:docMk/>
          <pc:sldMk cId="3614408152" sldId="1176"/>
        </pc:sldMkLst>
      </pc:sldChg>
      <pc:sldChg chg="modSp add mod">
        <pc:chgData name="贵申" userId="201fba2491c5f930" providerId="LiveId" clId="{F0D85CCF-8B26-4398-982C-CB16D1ABA4D8}" dt="2023-08-08T19:13:04.282" v="31" actId="20577"/>
        <pc:sldMkLst>
          <pc:docMk/>
          <pc:sldMk cId="2203113324" sldId="1177"/>
        </pc:sldMkLst>
      </pc:sldChg>
      <pc:sldChg chg="modSp add mod">
        <pc:chgData name="贵申" userId="201fba2491c5f930" providerId="LiveId" clId="{F0D85CCF-8B26-4398-982C-CB16D1ABA4D8}" dt="2023-08-08T19:15:25.760" v="35" actId="20577"/>
        <pc:sldMkLst>
          <pc:docMk/>
          <pc:sldMk cId="1822035187" sldId="1178"/>
        </pc:sldMkLst>
      </pc:sldChg>
      <pc:sldChg chg="modSp add mod">
        <pc:chgData name="贵申" userId="201fba2491c5f930" providerId="LiveId" clId="{F0D85CCF-8B26-4398-982C-CB16D1ABA4D8}" dt="2023-08-08T19:16:59.312" v="42" actId="20577"/>
        <pc:sldMkLst>
          <pc:docMk/>
          <pc:sldMk cId="4134477079" sldId="1179"/>
        </pc:sldMkLst>
      </pc:sldChg>
      <pc:sldChg chg="modSp add mod">
        <pc:chgData name="贵申" userId="201fba2491c5f930" providerId="LiveId" clId="{F0D85CCF-8B26-4398-982C-CB16D1ABA4D8}" dt="2023-08-08T19:18:44.223" v="46" actId="20577"/>
        <pc:sldMkLst>
          <pc:docMk/>
          <pc:sldMk cId="546078119" sldId="1180"/>
        </pc:sldMkLst>
      </pc:sldChg>
    </pc:docChg>
  </pc:docChgLst>
  <pc:docChgLst>
    <pc:chgData name="贵申 王" userId="201fba2491c5f930" providerId="LiveId" clId="{78BD92E9-B30C-4966-B99E-1B915FF590E6}"/>
    <pc:docChg chg="addSld delSld modSld sldOrd">
      <pc:chgData name="贵申 王" userId="201fba2491c5f930" providerId="LiveId" clId="{78BD92E9-B30C-4966-B99E-1B915FF590E6}" dt="2024-06-19T19:53:36.344" v="79" actId="20577"/>
      <pc:docMkLst>
        <pc:docMk/>
      </pc:docMkLst>
      <pc:sldChg chg="modSp mod">
        <pc:chgData name="贵申 王" userId="201fba2491c5f930" providerId="LiveId" clId="{78BD92E9-B30C-4966-B99E-1B915FF590E6}" dt="2024-06-19T19:52:51.992" v="63" actId="20577"/>
        <pc:sldMkLst>
          <pc:docMk/>
          <pc:sldMk cId="0" sldId="1175"/>
        </pc:sldMkLst>
      </pc:sldChg>
      <pc:sldChg chg="modSp add del mod">
        <pc:chgData name="贵申 王" userId="201fba2491c5f930" providerId="LiveId" clId="{78BD92E9-B30C-4966-B99E-1B915FF590E6}" dt="2024-06-19T19:53:16.074" v="71" actId="20577"/>
        <pc:sldMkLst>
          <pc:docMk/>
          <pc:sldMk cId="3614408152" sldId="1176"/>
        </pc:sldMkLst>
      </pc:sldChg>
      <pc:sldChg chg="modSp add del mod">
        <pc:chgData name="贵申 王" userId="201fba2491c5f930" providerId="LiveId" clId="{78BD92E9-B30C-4966-B99E-1B915FF590E6}" dt="2024-06-19T19:53:36.344" v="79" actId="20577"/>
        <pc:sldMkLst>
          <pc:docMk/>
          <pc:sldMk cId="2203113324" sldId="1177"/>
        </pc:sldMkLst>
      </pc:sldChg>
      <pc:sldChg chg="modSp add del mod ord">
        <pc:chgData name="贵申 王" userId="201fba2491c5f930" providerId="LiveId" clId="{78BD92E9-B30C-4966-B99E-1B915FF590E6}" dt="2024-06-19T19:47:02.541" v="41" actId="20577"/>
        <pc:sldMkLst>
          <pc:docMk/>
          <pc:sldMk cId="1822035187" sldId="1178"/>
        </pc:sldMkLst>
      </pc:sldChg>
      <pc:sldChg chg="modSp add del mod ord">
        <pc:chgData name="贵申 王" userId="201fba2491c5f930" providerId="LiveId" clId="{78BD92E9-B30C-4966-B99E-1B915FF590E6}" dt="2024-06-19T19:47:14.213" v="49" actId="20577"/>
        <pc:sldMkLst>
          <pc:docMk/>
          <pc:sldMk cId="4134477079" sldId="1179"/>
        </pc:sldMkLst>
      </pc:sldChg>
      <pc:sldChg chg="modSp add del mod">
        <pc:chgData name="贵申 王" userId="201fba2491c5f930" providerId="LiveId" clId="{78BD92E9-B30C-4966-B99E-1B915FF590E6}" dt="2024-06-19T19:47:28.034" v="57" actId="20577"/>
        <pc:sldMkLst>
          <pc:docMk/>
          <pc:sldMk cId="546078119" sldId="118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DE57D0-991D-4E14-A167-13C39BA6F1B4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FE79A3-4125-4975-B945-D471BC1488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5588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7">
            <a:extLst>
              <a:ext uri="{FF2B5EF4-FFF2-40B4-BE49-F238E27FC236}">
                <a16:creationId xmlns:a16="http://schemas.microsoft.com/office/drawing/2014/main" id="{D8931B4F-2686-27FC-6937-995D22B5FE9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C9AC52-13C7-4932-9484-4606B870ADFB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56675" name="Rectangle 2">
            <a:extLst>
              <a:ext uri="{FF2B5EF4-FFF2-40B4-BE49-F238E27FC236}">
                <a16:creationId xmlns:a16="http://schemas.microsoft.com/office/drawing/2014/main" id="{FBB47FFD-DB42-4B85-ECE9-3190591970A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6676" name="Rectangle 3">
            <a:extLst>
              <a:ext uri="{FF2B5EF4-FFF2-40B4-BE49-F238E27FC236}">
                <a16:creationId xmlns:a16="http://schemas.microsoft.com/office/drawing/2014/main" id="{2F21E9FE-CB95-7F68-1CE5-33DCB5A32B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EC30A3-F631-0B2C-E8A7-29FC6859B9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7">
            <a:extLst>
              <a:ext uri="{FF2B5EF4-FFF2-40B4-BE49-F238E27FC236}">
                <a16:creationId xmlns:a16="http://schemas.microsoft.com/office/drawing/2014/main" id="{637EB354-E0E9-02F2-5E43-18105D33F99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C9AC52-13C7-4932-9484-4606B870ADFB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56675" name="Rectangle 2">
            <a:extLst>
              <a:ext uri="{FF2B5EF4-FFF2-40B4-BE49-F238E27FC236}">
                <a16:creationId xmlns:a16="http://schemas.microsoft.com/office/drawing/2014/main" id="{BF9E7B4C-A6A8-D1E2-D671-4949460536B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6676" name="Rectangle 3">
            <a:extLst>
              <a:ext uri="{FF2B5EF4-FFF2-40B4-BE49-F238E27FC236}">
                <a16:creationId xmlns:a16="http://schemas.microsoft.com/office/drawing/2014/main" id="{9FC7EEEC-9D3A-D7BF-6C57-07277869AA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846769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A1E325-FEEB-1D29-421D-44081EFD42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7">
            <a:extLst>
              <a:ext uri="{FF2B5EF4-FFF2-40B4-BE49-F238E27FC236}">
                <a16:creationId xmlns:a16="http://schemas.microsoft.com/office/drawing/2014/main" id="{AAF43064-E4B5-322F-1F42-26A0BC6322F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C9AC52-13C7-4932-9484-4606B870ADFB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56675" name="Rectangle 2">
            <a:extLst>
              <a:ext uri="{FF2B5EF4-FFF2-40B4-BE49-F238E27FC236}">
                <a16:creationId xmlns:a16="http://schemas.microsoft.com/office/drawing/2014/main" id="{83FDD027-4755-53B0-FECF-680B63138A1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6676" name="Rectangle 3">
            <a:extLst>
              <a:ext uri="{FF2B5EF4-FFF2-40B4-BE49-F238E27FC236}">
                <a16:creationId xmlns:a16="http://schemas.microsoft.com/office/drawing/2014/main" id="{63A6D7C5-2CD7-3B48-4C19-0D23177E5AE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597891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FB1D9E-7B22-6590-C3F7-9493F44858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7">
            <a:extLst>
              <a:ext uri="{FF2B5EF4-FFF2-40B4-BE49-F238E27FC236}">
                <a16:creationId xmlns:a16="http://schemas.microsoft.com/office/drawing/2014/main" id="{1E26B90D-5565-9543-DED4-A1B0F23C57F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C9AC52-13C7-4932-9484-4606B870ADFB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56675" name="Rectangle 2">
            <a:extLst>
              <a:ext uri="{FF2B5EF4-FFF2-40B4-BE49-F238E27FC236}">
                <a16:creationId xmlns:a16="http://schemas.microsoft.com/office/drawing/2014/main" id="{80DD36F8-6DCE-DECF-3DAD-F2A67758113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6676" name="Rectangle 3">
            <a:extLst>
              <a:ext uri="{FF2B5EF4-FFF2-40B4-BE49-F238E27FC236}">
                <a16:creationId xmlns:a16="http://schemas.microsoft.com/office/drawing/2014/main" id="{3B11CBF9-131B-44A8-899A-82C19AB381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31006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CD54D9-D48F-1E90-4892-26DFEE5C2B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7">
            <a:extLst>
              <a:ext uri="{FF2B5EF4-FFF2-40B4-BE49-F238E27FC236}">
                <a16:creationId xmlns:a16="http://schemas.microsoft.com/office/drawing/2014/main" id="{2D4518C7-D0E4-E037-A2CC-39BED00CEAE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C9AC52-13C7-4932-9484-4606B870ADFB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56675" name="Rectangle 2">
            <a:extLst>
              <a:ext uri="{FF2B5EF4-FFF2-40B4-BE49-F238E27FC236}">
                <a16:creationId xmlns:a16="http://schemas.microsoft.com/office/drawing/2014/main" id="{29710D55-2313-AA31-B9C2-D27F66ED486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6676" name="Rectangle 3">
            <a:extLst>
              <a:ext uri="{FF2B5EF4-FFF2-40B4-BE49-F238E27FC236}">
                <a16:creationId xmlns:a16="http://schemas.microsoft.com/office/drawing/2014/main" id="{19A993B0-E90A-D8A3-DF6A-F99EA79153A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506701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E6AD58-E792-F6F5-17ED-DC7F22A96B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7">
            <a:extLst>
              <a:ext uri="{FF2B5EF4-FFF2-40B4-BE49-F238E27FC236}">
                <a16:creationId xmlns:a16="http://schemas.microsoft.com/office/drawing/2014/main" id="{90DB2A04-76B1-C0FD-3B5F-6507240F2D2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C9AC52-13C7-4932-9484-4606B870ADFB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56675" name="Rectangle 2">
            <a:extLst>
              <a:ext uri="{FF2B5EF4-FFF2-40B4-BE49-F238E27FC236}">
                <a16:creationId xmlns:a16="http://schemas.microsoft.com/office/drawing/2014/main" id="{2D171AB6-71FE-4E12-0E12-8547EA8BF0B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6676" name="Rectangle 3">
            <a:extLst>
              <a:ext uri="{FF2B5EF4-FFF2-40B4-BE49-F238E27FC236}">
                <a16:creationId xmlns:a16="http://schemas.microsoft.com/office/drawing/2014/main" id="{57FFEF52-93E4-791B-F80C-327B5AEB47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646092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7CF339-0089-7BC8-2FE8-3CBF8CB9FE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2D36542-915E-1DE1-95A8-18C10750F2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329929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2">
            <a:extLst>
              <a:ext uri="{FF2B5EF4-FFF2-40B4-BE49-F238E27FC236}">
                <a16:creationId xmlns:a16="http://schemas.microsoft.com/office/drawing/2014/main" id="{11BF52CF-7F04-C630-93EA-AA10DCF4E6D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33">
            <a:extLst>
              <a:ext uri="{FF2B5EF4-FFF2-40B4-BE49-F238E27FC236}">
                <a16:creationId xmlns:a16="http://schemas.microsoft.com/office/drawing/2014/main" id="{00CE81FE-C0CE-1CE8-0546-A3B41BF76B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34">
            <a:extLst>
              <a:ext uri="{FF2B5EF4-FFF2-40B4-BE49-F238E27FC236}">
                <a16:creationId xmlns:a16="http://schemas.microsoft.com/office/drawing/2014/main" id="{6F1C9710-DFB6-5363-97C5-5981AEE2FC8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5A6A0D-1954-4BC6-980C-D8C8D9EF7F1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5579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2">
            <a:extLst>
              <a:ext uri="{FF2B5EF4-FFF2-40B4-BE49-F238E27FC236}">
                <a16:creationId xmlns:a16="http://schemas.microsoft.com/office/drawing/2014/main" id="{679DC943-9069-4801-1E8A-1218F9D5503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33">
            <a:extLst>
              <a:ext uri="{FF2B5EF4-FFF2-40B4-BE49-F238E27FC236}">
                <a16:creationId xmlns:a16="http://schemas.microsoft.com/office/drawing/2014/main" id="{5742F2F9-229F-59E4-AFA9-BB648568596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34">
            <a:extLst>
              <a:ext uri="{FF2B5EF4-FFF2-40B4-BE49-F238E27FC236}">
                <a16:creationId xmlns:a16="http://schemas.microsoft.com/office/drawing/2014/main" id="{AD519F7E-29D3-4033-A5AC-4C6A6B1EAF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C8F00B-0776-4361-9167-F8448BBCE3B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6762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2">
            <a:extLst>
              <a:ext uri="{FF2B5EF4-FFF2-40B4-BE49-F238E27FC236}">
                <a16:creationId xmlns:a16="http://schemas.microsoft.com/office/drawing/2014/main" id="{A61CDDFD-F25E-A314-B985-3D6C176C666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33">
            <a:extLst>
              <a:ext uri="{FF2B5EF4-FFF2-40B4-BE49-F238E27FC236}">
                <a16:creationId xmlns:a16="http://schemas.microsoft.com/office/drawing/2014/main" id="{305C453C-610D-4041-669C-9006285A04C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34">
            <a:extLst>
              <a:ext uri="{FF2B5EF4-FFF2-40B4-BE49-F238E27FC236}">
                <a16:creationId xmlns:a16="http://schemas.microsoft.com/office/drawing/2014/main" id="{320948C2-E62F-ED8B-DE52-52678F264E9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9CA1C6-509A-4EF7-9318-2CB4F224D3B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1013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25372316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54898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>
            <a:extLst>
              <a:ext uri="{FF2B5EF4-FFF2-40B4-BE49-F238E27FC236}">
                <a16:creationId xmlns:a16="http://schemas.microsoft.com/office/drawing/2014/main" id="{0FD82522-D24A-96BF-2F2D-0E149363AB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799" y="405885"/>
            <a:ext cx="7772400" cy="115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lvl="0" algn="ctr">
              <a:spcBef>
                <a:spcPts val="600"/>
              </a:spcBef>
              <a:buSzTx/>
              <a:buNone/>
              <a:defRPr/>
            </a:pPr>
            <a:r>
              <a:rPr lang="zh-CN" altLang="en-US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圣法兰西斯的祷告</a:t>
            </a:r>
          </a:p>
          <a:p>
            <a:pPr lvl="0" algn="ctr">
              <a:spcBef>
                <a:spcPts val="600"/>
              </a:spcBef>
              <a:buSzTx/>
              <a:buNone/>
              <a:defRPr/>
            </a:pPr>
            <a:r>
              <a:rPr lang="en-US" altLang="zh-CN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Prayer of Saint Francis 1/6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55651" name="Rectangle 3">
            <a:extLst>
              <a:ext uri="{FF2B5EF4-FFF2-40B4-BE49-F238E27FC236}">
                <a16:creationId xmlns:a16="http://schemas.microsoft.com/office/drawing/2014/main" id="{4BC1473A-6416-CCBE-98C2-F261133455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8621" y="1908474"/>
            <a:ext cx="9154757" cy="42865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lvl="0" algn="ctr">
              <a:spcBef>
                <a:spcPts val="600"/>
              </a:spcBef>
              <a:buNone/>
              <a:defRPr/>
            </a:pPr>
            <a:r>
              <a:rPr lang="en-US" altLang="zh-CN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1 </a:t>
            </a: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使我作祢和平之子，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在憎恨之处，播下祢的爱，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在伤痕之处，播下祢宽恕，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在怀疑之处，播下信心。</a:t>
            </a:r>
            <a:endParaRPr lang="en-US" altLang="zh-CN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>
              <a:spcBef>
                <a:spcPts val="600"/>
              </a:spcBef>
              <a:buNone/>
              <a:defRPr/>
            </a:pPr>
            <a:endParaRPr kumimoji="0" lang="zh-CN" altLang="en-US" sz="2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US" altLang="en-US" sz="2800" dirty="0">
                <a:solidFill>
                  <a:prstClr val="black"/>
                </a:solidFill>
                <a:latin typeface="Times New Roman" panose="02020603050405020304" pitchFamily="18" charset="0"/>
              </a:rPr>
              <a:t>Make me a channel of Your peace,</a:t>
            </a: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US" altLang="en-US" sz="2800" dirty="0">
                <a:solidFill>
                  <a:prstClr val="black"/>
                </a:solidFill>
                <a:latin typeface="Times New Roman" panose="02020603050405020304" pitchFamily="18" charset="0"/>
              </a:rPr>
              <a:t>Where there is hatred, let me bring Your love,</a:t>
            </a: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US" altLang="en-US" sz="2800" dirty="0">
                <a:solidFill>
                  <a:prstClr val="black"/>
                </a:solidFill>
                <a:latin typeface="Times New Roman" panose="02020603050405020304" pitchFamily="18" charset="0"/>
              </a:rPr>
              <a:t>Where there is injury, Your pardon Lord,</a:t>
            </a: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US" altLang="en-US" sz="2800" dirty="0">
                <a:solidFill>
                  <a:prstClr val="black"/>
                </a:solidFill>
                <a:latin typeface="Times New Roman" panose="02020603050405020304" pitchFamily="18" charset="0"/>
              </a:rPr>
              <a:t>And where there’s doubt, true faith in You.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686359-1964-7D24-ADAD-8BC1B99385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>
            <a:extLst>
              <a:ext uri="{FF2B5EF4-FFF2-40B4-BE49-F238E27FC236}">
                <a16:creationId xmlns:a16="http://schemas.microsoft.com/office/drawing/2014/main" id="{4A8AF2AA-5C0B-970C-FBAB-06945CC04E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799" y="405885"/>
            <a:ext cx="7772400" cy="115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lvl="0" algn="ctr">
              <a:spcBef>
                <a:spcPts val="600"/>
              </a:spcBef>
              <a:buSzTx/>
              <a:buNone/>
              <a:defRPr/>
            </a:pPr>
            <a:r>
              <a:rPr lang="zh-CN" altLang="en-US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圣法兰西斯的祷告</a:t>
            </a:r>
          </a:p>
          <a:p>
            <a:pPr lvl="0" algn="ctr">
              <a:spcBef>
                <a:spcPts val="600"/>
              </a:spcBef>
              <a:buSzTx/>
              <a:buNone/>
              <a:defRPr/>
            </a:pPr>
            <a:r>
              <a:rPr lang="en-US" altLang="zh-CN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Prayer of Saint Francis 2/6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55651" name="Rectangle 3">
            <a:extLst>
              <a:ext uri="{FF2B5EF4-FFF2-40B4-BE49-F238E27FC236}">
                <a16:creationId xmlns:a16="http://schemas.microsoft.com/office/drawing/2014/main" id="{FDDB8523-62E2-3578-BCB9-72A039F058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8621" y="1908474"/>
            <a:ext cx="9154757" cy="42865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lvl="0" algn="ctr">
              <a:spcBef>
                <a:spcPts val="600"/>
              </a:spcBef>
              <a:buNone/>
              <a:defRPr/>
            </a:pPr>
            <a:r>
              <a:rPr lang="en-US" altLang="zh-CN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(</a:t>
            </a: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副歌</a:t>
            </a:r>
            <a:r>
              <a:rPr lang="en-US" altLang="zh-CN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) </a:t>
            </a: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哦，主啊！使我少为自己求，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少求受安慰，但求安慰人，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少求被了解，但求了解人，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少求爱，但求全心付出爱。</a:t>
            </a:r>
          </a:p>
          <a:p>
            <a:pPr lvl="0" algn="ctr">
              <a:spcBef>
                <a:spcPts val="600"/>
              </a:spcBef>
              <a:buNone/>
              <a:defRPr/>
            </a:pPr>
            <a:endParaRPr kumimoji="0" lang="zh-CN" altLang="en-US" sz="2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US" altLang="en-US" sz="2800" dirty="0">
                <a:solidFill>
                  <a:prstClr val="black"/>
                </a:solidFill>
                <a:latin typeface="Times New Roman" panose="02020603050405020304" pitchFamily="18" charset="0"/>
              </a:rPr>
              <a:t>O Master grant that I may never seek,</a:t>
            </a: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US" altLang="en-US" sz="2800" dirty="0">
                <a:solidFill>
                  <a:prstClr val="black"/>
                </a:solidFill>
                <a:latin typeface="Times New Roman" panose="02020603050405020304" pitchFamily="18" charset="0"/>
              </a:rPr>
              <a:t>So much to be consoled as to console,</a:t>
            </a: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US" altLang="en-US" sz="2800" dirty="0">
                <a:solidFill>
                  <a:prstClr val="black"/>
                </a:solidFill>
                <a:latin typeface="Times New Roman" panose="02020603050405020304" pitchFamily="18" charset="0"/>
              </a:rPr>
              <a:t>To be understood as to understand,</a:t>
            </a: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US" altLang="en-US" sz="2800" dirty="0">
                <a:solidFill>
                  <a:prstClr val="black"/>
                </a:solidFill>
                <a:latin typeface="Times New Roman" panose="02020603050405020304" pitchFamily="18" charset="0"/>
              </a:rPr>
              <a:t>To be loved as to love with all my soul.</a:t>
            </a:r>
          </a:p>
        </p:txBody>
      </p:sp>
    </p:spTree>
    <p:extLst>
      <p:ext uri="{BB962C8B-B14F-4D97-AF65-F5344CB8AC3E}">
        <p14:creationId xmlns:p14="http://schemas.microsoft.com/office/powerpoint/2010/main" val="16649338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1704DB-F6EC-97A7-3E60-02401CFC1C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>
            <a:extLst>
              <a:ext uri="{FF2B5EF4-FFF2-40B4-BE49-F238E27FC236}">
                <a16:creationId xmlns:a16="http://schemas.microsoft.com/office/drawing/2014/main" id="{B1E9A074-5E6F-DD12-D91C-77215E288B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799" y="405885"/>
            <a:ext cx="7772400" cy="115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lvl="0" algn="ctr">
              <a:spcBef>
                <a:spcPts val="600"/>
              </a:spcBef>
              <a:buSzTx/>
              <a:buNone/>
              <a:defRPr/>
            </a:pPr>
            <a:r>
              <a:rPr lang="zh-CN" altLang="en-US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圣法兰西斯的祷告</a:t>
            </a:r>
          </a:p>
          <a:p>
            <a:pPr lvl="0" algn="ctr">
              <a:spcBef>
                <a:spcPts val="600"/>
              </a:spcBef>
              <a:buSzTx/>
              <a:buNone/>
              <a:defRPr/>
            </a:pPr>
            <a:r>
              <a:rPr lang="en-US" altLang="zh-CN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Prayer of Saint Francis 3/6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55651" name="Rectangle 3">
            <a:extLst>
              <a:ext uri="{FF2B5EF4-FFF2-40B4-BE49-F238E27FC236}">
                <a16:creationId xmlns:a16="http://schemas.microsoft.com/office/drawing/2014/main" id="{64638193-DC35-863E-AA1E-4EB2DE7FEB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8621" y="1908474"/>
            <a:ext cx="9154757" cy="42865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lvl="0" algn="ctr">
              <a:spcBef>
                <a:spcPts val="600"/>
              </a:spcBef>
              <a:buNone/>
              <a:defRPr/>
            </a:pPr>
            <a:r>
              <a:rPr lang="en-US" altLang="zh-CN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2 </a:t>
            </a: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使我作祢和平之子，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在绝望之处，播下祢的爱，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在幽暗之处，播下你光明，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在忧愁之处，播下欢愉。</a:t>
            </a:r>
            <a:endParaRPr lang="en-US" altLang="zh-CN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>
              <a:spcBef>
                <a:spcPts val="600"/>
              </a:spcBef>
              <a:buNone/>
              <a:defRPr/>
            </a:pPr>
            <a:endParaRPr kumimoji="0" lang="zh-CN" altLang="en-US" sz="2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US" altLang="en-US" sz="2800" dirty="0">
                <a:solidFill>
                  <a:prstClr val="black"/>
                </a:solidFill>
                <a:latin typeface="Times New Roman" panose="02020603050405020304" pitchFamily="18" charset="0"/>
              </a:rPr>
              <a:t>Make me a channel of Your peace,</a:t>
            </a: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US" altLang="en-US" sz="2800" dirty="0">
                <a:solidFill>
                  <a:prstClr val="black"/>
                </a:solidFill>
                <a:latin typeface="Times New Roman" panose="02020603050405020304" pitchFamily="18" charset="0"/>
              </a:rPr>
              <a:t>Where there’s despair in life, let me bring hope,</a:t>
            </a: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US" altLang="en-US" sz="2800" dirty="0">
                <a:solidFill>
                  <a:prstClr val="black"/>
                </a:solidFill>
                <a:latin typeface="Times New Roman" panose="02020603050405020304" pitchFamily="18" charset="0"/>
              </a:rPr>
              <a:t>Where there is darkness, only light,</a:t>
            </a: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US" altLang="en-US" sz="2800" dirty="0">
                <a:solidFill>
                  <a:prstClr val="black"/>
                </a:solidFill>
                <a:latin typeface="Times New Roman" panose="02020603050405020304" pitchFamily="18" charset="0"/>
              </a:rPr>
              <a:t>And where there’s sadness, ever joy.</a:t>
            </a:r>
          </a:p>
        </p:txBody>
      </p:sp>
    </p:spTree>
    <p:extLst>
      <p:ext uri="{BB962C8B-B14F-4D97-AF65-F5344CB8AC3E}">
        <p14:creationId xmlns:p14="http://schemas.microsoft.com/office/powerpoint/2010/main" val="41579189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EDE153-4F72-9D0E-94AE-34916DB915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>
            <a:extLst>
              <a:ext uri="{FF2B5EF4-FFF2-40B4-BE49-F238E27FC236}">
                <a16:creationId xmlns:a16="http://schemas.microsoft.com/office/drawing/2014/main" id="{03A9AA9D-A02C-F03E-22BF-A3A3E16CC5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799" y="405885"/>
            <a:ext cx="7772400" cy="115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lvl="0" algn="ctr">
              <a:spcBef>
                <a:spcPts val="600"/>
              </a:spcBef>
              <a:buSzTx/>
              <a:buNone/>
              <a:defRPr/>
            </a:pPr>
            <a:r>
              <a:rPr lang="zh-CN" altLang="en-US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圣法兰西斯的祷告</a:t>
            </a:r>
          </a:p>
          <a:p>
            <a:pPr lvl="0" algn="ctr">
              <a:spcBef>
                <a:spcPts val="600"/>
              </a:spcBef>
              <a:buSzTx/>
              <a:buNone/>
              <a:defRPr/>
            </a:pPr>
            <a:r>
              <a:rPr lang="en-US" altLang="zh-CN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Prayer of Saint Francis 4/6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55651" name="Rectangle 3">
            <a:extLst>
              <a:ext uri="{FF2B5EF4-FFF2-40B4-BE49-F238E27FC236}">
                <a16:creationId xmlns:a16="http://schemas.microsoft.com/office/drawing/2014/main" id="{509905DF-B343-BC71-D8BB-C88CA1D47E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8621" y="1908474"/>
            <a:ext cx="9154757" cy="42865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lvl="0" algn="ctr">
              <a:spcBef>
                <a:spcPts val="600"/>
              </a:spcBef>
              <a:buNone/>
              <a:defRPr/>
            </a:pPr>
            <a:r>
              <a:rPr lang="en-US" altLang="zh-CN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(</a:t>
            </a: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副歌</a:t>
            </a:r>
            <a:r>
              <a:rPr lang="en-US" altLang="zh-CN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) </a:t>
            </a: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哦，主啊！使我少为自己求，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少求受安慰，但求安慰人，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少求被了解，但求了解人，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少求爱，但求全心付出爱。</a:t>
            </a:r>
          </a:p>
          <a:p>
            <a:pPr lvl="0" algn="ctr">
              <a:spcBef>
                <a:spcPts val="600"/>
              </a:spcBef>
              <a:buNone/>
              <a:defRPr/>
            </a:pPr>
            <a:endParaRPr kumimoji="0" lang="zh-CN" altLang="en-US" sz="2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US" altLang="en-US" sz="2800" dirty="0">
                <a:solidFill>
                  <a:prstClr val="black"/>
                </a:solidFill>
                <a:latin typeface="Times New Roman" panose="02020603050405020304" pitchFamily="18" charset="0"/>
              </a:rPr>
              <a:t>O Master grant that I may never seek,</a:t>
            </a: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US" altLang="en-US" sz="2800" dirty="0">
                <a:solidFill>
                  <a:prstClr val="black"/>
                </a:solidFill>
                <a:latin typeface="Times New Roman" panose="02020603050405020304" pitchFamily="18" charset="0"/>
              </a:rPr>
              <a:t>So much to be consoled as to console,</a:t>
            </a: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US" altLang="en-US" sz="2800" dirty="0">
                <a:solidFill>
                  <a:prstClr val="black"/>
                </a:solidFill>
                <a:latin typeface="Times New Roman" panose="02020603050405020304" pitchFamily="18" charset="0"/>
              </a:rPr>
              <a:t>To be understood as to understand,</a:t>
            </a: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US" altLang="en-US" sz="2800" dirty="0">
                <a:solidFill>
                  <a:prstClr val="black"/>
                </a:solidFill>
                <a:latin typeface="Times New Roman" panose="02020603050405020304" pitchFamily="18" charset="0"/>
              </a:rPr>
              <a:t>To be loved as to love with all my soul.</a:t>
            </a:r>
          </a:p>
        </p:txBody>
      </p:sp>
    </p:spTree>
    <p:extLst>
      <p:ext uri="{BB962C8B-B14F-4D97-AF65-F5344CB8AC3E}">
        <p14:creationId xmlns:p14="http://schemas.microsoft.com/office/powerpoint/2010/main" val="1178913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5958BB-7323-0EFE-A440-99B8987BBB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>
            <a:extLst>
              <a:ext uri="{FF2B5EF4-FFF2-40B4-BE49-F238E27FC236}">
                <a16:creationId xmlns:a16="http://schemas.microsoft.com/office/drawing/2014/main" id="{565334FC-B280-CF6F-133D-8889100E24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799" y="405885"/>
            <a:ext cx="7772400" cy="115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lvl="0" algn="ctr">
              <a:spcBef>
                <a:spcPts val="600"/>
              </a:spcBef>
              <a:buSzTx/>
              <a:buNone/>
              <a:defRPr/>
            </a:pPr>
            <a:r>
              <a:rPr lang="zh-CN" altLang="en-US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圣法兰西斯的祷告</a:t>
            </a:r>
          </a:p>
          <a:p>
            <a:pPr lvl="0" algn="ctr">
              <a:spcBef>
                <a:spcPts val="600"/>
              </a:spcBef>
              <a:buSzTx/>
              <a:buNone/>
              <a:defRPr/>
            </a:pPr>
            <a:r>
              <a:rPr lang="en-US" altLang="zh-CN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Prayer of Saint Francis 5/6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55651" name="Rectangle 3">
            <a:extLst>
              <a:ext uri="{FF2B5EF4-FFF2-40B4-BE49-F238E27FC236}">
                <a16:creationId xmlns:a16="http://schemas.microsoft.com/office/drawing/2014/main" id="{8065E5C2-EEB0-1909-3DF3-3F0FDCFA69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8621" y="1908474"/>
            <a:ext cx="9154757" cy="42865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lvl="0" algn="ctr">
              <a:spcBef>
                <a:spcPts val="600"/>
              </a:spcBef>
              <a:buNone/>
              <a:defRPr/>
            </a:pPr>
            <a:r>
              <a:rPr lang="en-US" altLang="zh-CN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3 </a:t>
            </a: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使我作祢和平之子，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在赦免时，我们便蒙赦免，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在舍去时，我们便有所得，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迎接死亡时，我们便进入永生。</a:t>
            </a:r>
            <a:endParaRPr lang="en-US" altLang="zh-CN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>
              <a:spcBef>
                <a:spcPts val="600"/>
              </a:spcBef>
              <a:buNone/>
              <a:defRPr/>
            </a:pPr>
            <a:endParaRPr kumimoji="0" lang="zh-CN" altLang="en-US" sz="2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US" altLang="en-US" sz="2800" dirty="0">
                <a:solidFill>
                  <a:prstClr val="black"/>
                </a:solidFill>
                <a:latin typeface="Times New Roman" panose="02020603050405020304" pitchFamily="18" charset="0"/>
              </a:rPr>
              <a:t>Make me a channel of Your peace,</a:t>
            </a: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US" altLang="en-US" sz="2800" dirty="0">
                <a:solidFill>
                  <a:prstClr val="black"/>
                </a:solidFill>
                <a:latin typeface="Times New Roman" panose="02020603050405020304" pitchFamily="18" charset="0"/>
              </a:rPr>
              <a:t>It is in pardoning that we are pardoned,</a:t>
            </a: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US" altLang="en-US" sz="2800" dirty="0">
                <a:solidFill>
                  <a:prstClr val="black"/>
                </a:solidFill>
                <a:latin typeface="Times New Roman" panose="02020603050405020304" pitchFamily="18" charset="0"/>
              </a:rPr>
              <a:t>In giving of ourselves that we receive,</a:t>
            </a: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US" altLang="en-US" sz="2800" dirty="0">
                <a:solidFill>
                  <a:prstClr val="black"/>
                </a:solidFill>
                <a:latin typeface="Times New Roman" panose="02020603050405020304" pitchFamily="18" charset="0"/>
              </a:rPr>
              <a:t>And in dying that we’re born to eternal life.</a:t>
            </a:r>
          </a:p>
          <a:p>
            <a:pPr lvl="0" algn="ctr">
              <a:spcBef>
                <a:spcPts val="0"/>
              </a:spcBef>
              <a:buNone/>
              <a:defRPr/>
            </a:pPr>
            <a:endParaRPr lang="en-US" altLang="en-US" sz="2800" dirty="0">
              <a:solidFill>
                <a:prstClr val="black"/>
              </a:solidFill>
              <a:latin typeface="Times New Roman" panose="02020603050405020304" pitchFamily="18" charset="0"/>
            </a:endParaRPr>
          </a:p>
          <a:p>
            <a:pPr lvl="0" algn="ctr">
              <a:spcBef>
                <a:spcPts val="0"/>
              </a:spcBef>
              <a:buNone/>
              <a:defRPr/>
            </a:pPr>
            <a:endParaRPr lang="en-US" altLang="en-US" sz="2800" dirty="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8271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D36A23-5F86-8563-1D6B-6B68E92806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>
            <a:extLst>
              <a:ext uri="{FF2B5EF4-FFF2-40B4-BE49-F238E27FC236}">
                <a16:creationId xmlns:a16="http://schemas.microsoft.com/office/drawing/2014/main" id="{24D9BB36-1F3D-E351-EF26-D8B3C7134D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799" y="405885"/>
            <a:ext cx="7772400" cy="115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lvl="0" algn="ctr">
              <a:spcBef>
                <a:spcPts val="600"/>
              </a:spcBef>
              <a:buSzTx/>
              <a:buNone/>
              <a:defRPr/>
            </a:pPr>
            <a:r>
              <a:rPr lang="zh-CN" altLang="en-US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圣法兰西斯的祷告</a:t>
            </a:r>
          </a:p>
          <a:p>
            <a:pPr lvl="0" algn="ctr">
              <a:spcBef>
                <a:spcPts val="600"/>
              </a:spcBef>
              <a:buSzTx/>
              <a:buNone/>
              <a:defRPr/>
            </a:pPr>
            <a:r>
              <a:rPr lang="en-US" altLang="zh-CN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Prayer of Saint </a:t>
            </a:r>
            <a:r>
              <a:rPr lang="en-US" altLang="zh-CN" b="1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Francis 6/6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55651" name="Rectangle 3">
            <a:extLst>
              <a:ext uri="{FF2B5EF4-FFF2-40B4-BE49-F238E27FC236}">
                <a16:creationId xmlns:a16="http://schemas.microsoft.com/office/drawing/2014/main" id="{6E549A5D-013A-40D5-8BC2-BB9680E713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8621" y="1908474"/>
            <a:ext cx="9154757" cy="42865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lvl="0" algn="ctr">
              <a:spcBef>
                <a:spcPts val="600"/>
              </a:spcBef>
              <a:buNone/>
              <a:defRPr/>
            </a:pPr>
            <a:r>
              <a:rPr lang="en-US" altLang="zh-CN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(</a:t>
            </a: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副歌</a:t>
            </a:r>
            <a:r>
              <a:rPr lang="en-US" altLang="zh-CN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) </a:t>
            </a: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哦，主啊！使我少为自己求，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少求受安慰，但求安慰人，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少求被了解，但求了解人，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少求爱，但求全心付出爱。</a:t>
            </a:r>
          </a:p>
          <a:p>
            <a:pPr lvl="0" algn="ctr">
              <a:spcBef>
                <a:spcPts val="600"/>
              </a:spcBef>
              <a:buNone/>
              <a:defRPr/>
            </a:pPr>
            <a:endParaRPr kumimoji="0" lang="zh-CN" altLang="en-US" sz="2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US" altLang="en-US" sz="2800" dirty="0">
                <a:solidFill>
                  <a:prstClr val="black"/>
                </a:solidFill>
                <a:latin typeface="Times New Roman" panose="02020603050405020304" pitchFamily="18" charset="0"/>
              </a:rPr>
              <a:t>O Master grant that I may never seek,</a:t>
            </a: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US" altLang="en-US" sz="2800" dirty="0">
                <a:solidFill>
                  <a:prstClr val="black"/>
                </a:solidFill>
                <a:latin typeface="Times New Roman" panose="02020603050405020304" pitchFamily="18" charset="0"/>
              </a:rPr>
              <a:t>So much to be consoled as to console,</a:t>
            </a: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US" altLang="en-US" sz="2800" dirty="0">
                <a:solidFill>
                  <a:prstClr val="black"/>
                </a:solidFill>
                <a:latin typeface="Times New Roman" panose="02020603050405020304" pitchFamily="18" charset="0"/>
              </a:rPr>
              <a:t>To be understood as to understand,</a:t>
            </a: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US" altLang="en-US" sz="2800" dirty="0">
                <a:solidFill>
                  <a:prstClr val="black"/>
                </a:solidFill>
                <a:latin typeface="Times New Roman" panose="02020603050405020304" pitchFamily="18" charset="0"/>
              </a:rPr>
              <a:t>To be loved as to love with all my soul.</a:t>
            </a:r>
          </a:p>
        </p:txBody>
      </p:sp>
    </p:spTree>
    <p:extLst>
      <p:ext uri="{BB962C8B-B14F-4D97-AF65-F5344CB8AC3E}">
        <p14:creationId xmlns:p14="http://schemas.microsoft.com/office/powerpoint/2010/main" val="22447008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597</Words>
  <Application>Microsoft Office PowerPoint</Application>
  <PresentationFormat>Widescreen</PresentationFormat>
  <Paragraphs>72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Microsoft YaHei</vt:lpstr>
      <vt:lpstr>TSC FLi S5 TT</vt:lpstr>
      <vt:lpstr>Arial</vt:lpstr>
      <vt:lpstr>Calibri</vt:lpstr>
      <vt:lpstr>Times New Roman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贵申</dc:creator>
  <cp:lastModifiedBy>贵申 王</cp:lastModifiedBy>
  <cp:revision>2</cp:revision>
  <dcterms:created xsi:type="dcterms:W3CDTF">2023-07-27T17:42:01Z</dcterms:created>
  <dcterms:modified xsi:type="dcterms:W3CDTF">2025-10-25T20:03:35Z</dcterms:modified>
</cp:coreProperties>
</file>